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6" r:id="rId3"/>
    <p:sldId id="267" r:id="rId4"/>
    <p:sldId id="268" r:id="rId5"/>
    <p:sldId id="256" r:id="rId6"/>
    <p:sldId id="257" r:id="rId7"/>
    <p:sldId id="258" r:id="rId8"/>
    <p:sldId id="259" r:id="rId9"/>
    <p:sldId id="260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2/13/2022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D0126C62-DD3D-4588-908C-C1E09B767A6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/>
              <a:t>2/13/2022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D60B39D4-95B1-440C-803C-2C209E6F0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12B06F-2811-4253-8E02-35D5118004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049631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0DB-6B20-4921-AF5F-36C1D8E80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96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7C0F-99AB-4AAE-96DC-250BAC77B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227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69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9F1C1-8689-4B72-8C7C-5B082D88E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5006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FBE-CA9E-4C39-A076-DC555BB2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6871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3EEC-50E4-4A17-966E-FE37D66F9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0031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5B3-2492-4269-B388-6E8419159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7190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270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2851E-63E3-4530-A3A6-748434396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0708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A43FE-AA98-4F30-9246-2AA14795D9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855301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F5DF970-DC70-42E2-8A8F-286D2257E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005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150820"/>
            <a:ext cx="6270922" cy="173586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Remember Who You 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137" y="3962400"/>
            <a:ext cx="5697339" cy="600421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1 Peter 2:5, 9-10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B06F-2811-4253-8E02-35D5118004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4019" y="1890981"/>
            <a:ext cx="74959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40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4000" dirty="0">
                <a:latin typeface="Times New Roman" pitchFamily="18" charset="0"/>
              </a:rPr>
              <a:t>One who is a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DISCIPLE</a:t>
            </a:r>
            <a:r>
              <a:rPr lang="en-US" sz="4000" dirty="0">
                <a:latin typeface="Times New Roman" pitchFamily="18" charset="0"/>
              </a:rPr>
              <a:t> of Christ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76600" y="35814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11:26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57024" y="1981200"/>
            <a:ext cx="57823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40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4000" dirty="0">
                <a:latin typeface="Times New Roman" pitchFamily="18" charset="0"/>
              </a:rPr>
              <a:t>One who is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PERSUADED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71800" y="4038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26:28-29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61719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14229" y="1789837"/>
            <a:ext cx="609654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6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3600" dirty="0">
                <a:latin typeface="Times New Roman" pitchFamily="18" charset="0"/>
              </a:rPr>
              <a:t>One who is willing to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SUFFER</a:t>
            </a:r>
            <a:endParaRPr lang="en-US" sz="3600" b="1" dirty="0">
              <a:latin typeface="Times New Roman" pitchFamily="18" charset="0"/>
            </a:endParaRPr>
          </a:p>
          <a:p>
            <a:pPr algn="ctr" eaLnBrk="1" hangingPunct="1"/>
            <a:r>
              <a:rPr lang="en-US" sz="3600" dirty="0">
                <a:latin typeface="Times New Roman" pitchFamily="18" charset="0"/>
              </a:rPr>
              <a:t>in order to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GLORIFY</a:t>
            </a:r>
            <a:r>
              <a:rPr lang="en-US" sz="3600" dirty="0">
                <a:latin typeface="Times New Roman" pitchFamily="18" charset="0"/>
              </a:rPr>
              <a:t> Christ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895600" y="39624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1 Peter 4:16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705"/>
            <a:ext cx="7772400" cy="914096"/>
          </a:xfr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After Conversion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B06F-2811-4253-8E02-35D5118004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9838" y="3049475"/>
            <a:ext cx="3657600" cy="15696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Tahoma" pitchFamily="34" charset="0"/>
              </a:rPr>
              <a:t>Acts 2:38</a:t>
            </a:r>
          </a:p>
          <a:p>
            <a:r>
              <a:rPr lang="en-US" sz="3200" b="1" dirty="0">
                <a:latin typeface="Tahoma" pitchFamily="34" charset="0"/>
              </a:rPr>
              <a:t>Acts 22:16</a:t>
            </a:r>
          </a:p>
          <a:p>
            <a:r>
              <a:rPr lang="en-US" sz="3200" dirty="0">
                <a:latin typeface="Tahoma" pitchFamily="34" charset="0"/>
              </a:rPr>
              <a:t>Saved – Past Sins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38750" y="3049475"/>
            <a:ext cx="3505200" cy="15696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latin typeface="Tahoma" pitchFamily="34" charset="0"/>
              </a:rPr>
              <a:t>1 Timothy 4:16</a:t>
            </a:r>
          </a:p>
          <a:p>
            <a:r>
              <a:rPr lang="en-US" sz="3200" b="1" dirty="0">
                <a:latin typeface="Tahoma" pitchFamily="34" charset="0"/>
              </a:rPr>
              <a:t>Revelation 2:10</a:t>
            </a:r>
          </a:p>
          <a:p>
            <a:r>
              <a:rPr lang="en-US" sz="3200" dirty="0">
                <a:latin typeface="Tahoma" pitchFamily="34" charset="0"/>
              </a:rPr>
              <a:t>Saved Eternally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657600" y="3428999"/>
            <a:ext cx="1295400" cy="790575"/>
          </a:xfrm>
          <a:prstGeom prst="rightArrow">
            <a:avLst>
              <a:gd name="adj1" fmla="val 50000"/>
              <a:gd name="adj2" fmla="val 409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685800"/>
            <a:ext cx="7200900" cy="69493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Remember Who You Are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43572" y="1537221"/>
            <a:ext cx="8384026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Creature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 Christ.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2 Corinthians 5:17;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Romans 6:4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3572" y="2751148"/>
            <a:ext cx="8385666" cy="150810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Babes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 Christ.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1 Peter 2:2;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1 Corinthians 3:1-2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Grow.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Hebrews 5:12; Ephesians 4:14; 2 Peter 3:18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3572" y="4396864"/>
            <a:ext cx="8384026" cy="150810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lvl="1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Representative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Christ.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2 Corinthians 3:2;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Galatians 2:20</a:t>
            </a:r>
            <a:b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Responsible for your example.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1 Timothy 4:12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685800"/>
            <a:ext cx="7200900" cy="69493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More Things To Remember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61681" y="1628869"/>
            <a:ext cx="8516333" cy="15465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1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Critical period. </a:t>
            </a:r>
            <a:r>
              <a:rPr lang="en-US" sz="3150" dirty="0">
                <a:latin typeface="Arial" pitchFamily="34" charset="0"/>
                <a:cs typeface="Arial" pitchFamily="34" charset="0"/>
              </a:rPr>
              <a:t>Matthew. 4:1-11</a:t>
            </a:r>
            <a:br>
              <a:rPr lang="en-US" sz="3150" dirty="0">
                <a:latin typeface="Arial" pitchFamily="34" charset="0"/>
                <a:cs typeface="Arial" pitchFamily="34" charset="0"/>
              </a:rPr>
            </a:br>
            <a:r>
              <a:rPr lang="en-US" sz="315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Temptations</a:t>
            </a:r>
            <a:r>
              <a:rPr lang="en-US" sz="31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150" dirty="0">
                <a:latin typeface="Arial" pitchFamily="34" charset="0"/>
                <a:cs typeface="Arial" pitchFamily="34" charset="0"/>
              </a:rPr>
              <a:t>Luke 8:13; James 1:13; </a:t>
            </a:r>
            <a:br>
              <a:rPr lang="en-US" sz="3150" dirty="0">
                <a:latin typeface="Arial" pitchFamily="34" charset="0"/>
                <a:cs typeface="Arial" pitchFamily="34" charset="0"/>
              </a:rPr>
            </a:br>
            <a:r>
              <a:rPr lang="en-US" sz="3150" dirty="0">
                <a:latin typeface="Arial" pitchFamily="34" charset="0"/>
                <a:cs typeface="Arial" pitchFamily="34" charset="0"/>
              </a:rPr>
              <a:t>1 John 2:12-17; 1 Corinthians 10:11-13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61681" y="3357771"/>
            <a:ext cx="8516333" cy="106182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lvl="1"/>
            <a:r>
              <a:rPr lang="en-US" sz="31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Possibility of falling. </a:t>
            </a:r>
            <a:r>
              <a:rPr lang="en-US" sz="3150" dirty="0">
                <a:latin typeface="Arial" pitchFamily="34" charset="0"/>
                <a:cs typeface="Arial" pitchFamily="34" charset="0"/>
              </a:rPr>
              <a:t>John 8:31; 1 John 2:1-2; Acts 8:17-24; Hebrews 6:1-6; 2 Peter 2:20ff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61681" y="4648200"/>
            <a:ext cx="8516333" cy="106182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lvl="1"/>
            <a:r>
              <a:rPr lang="en-US" sz="31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Christ is your example. </a:t>
            </a:r>
            <a:r>
              <a:rPr lang="en-US" sz="3150" dirty="0">
                <a:latin typeface="Arial" pitchFamily="34" charset="0"/>
                <a:cs typeface="Arial" pitchFamily="34" charset="0"/>
              </a:rPr>
              <a:t>1 Peter 2:21; </a:t>
            </a:r>
            <a:br>
              <a:rPr lang="en-US" sz="3150" dirty="0">
                <a:latin typeface="Arial" pitchFamily="34" charset="0"/>
                <a:cs typeface="Arial" pitchFamily="34" charset="0"/>
              </a:rPr>
            </a:br>
            <a:r>
              <a:rPr lang="en-US" sz="3150" dirty="0">
                <a:latin typeface="Arial" pitchFamily="34" charset="0"/>
                <a:cs typeface="Arial" pitchFamily="34" charset="0"/>
              </a:rPr>
              <a:t>cf. Hebrews 4:14; 12:1-2; 1 Corinthians 3:1-7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685800"/>
            <a:ext cx="7200900" cy="69493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God Wants You To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9600" y="1633091"/>
            <a:ext cx="8381999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Love Him first.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Matthew 22:37; 10:34-37;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Matthew 6:33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9600" y="4343400"/>
            <a:ext cx="8381999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Pray.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Philippians 4:4-7; 1 Timothy 2:8;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Hebrews 4:14-16; cf. 1 John 5:14; 1 Peter 5:7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2971800"/>
            <a:ext cx="8381999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Study.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2 Timothy 2:15; Acts 17:11;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1 Peter 3:15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609600"/>
            <a:ext cx="7200900" cy="694934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God Wants You To…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9599" y="1371600"/>
            <a:ext cx="8458201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Assemble.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Hebrews 10:24-27; Titus 2:14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9600" y="5158770"/>
            <a:ext cx="8458201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Help save others.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Matthew 1:21; Luke 19:10; 1 Timothy 1:15; 2 Timothy 2:2;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Matthew 28:19-20; John 15:1-6,16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599" y="2509114"/>
            <a:ext cx="8458201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Give. </a:t>
            </a:r>
          </a:p>
          <a:p>
            <a:r>
              <a:rPr lang="en-US" sz="3200" u="sng" dirty="0">
                <a:latin typeface="Arial" pitchFamily="34" charset="0"/>
                <a:cs typeface="Arial" pitchFamily="34" charset="0"/>
              </a:rPr>
              <a:t>Self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Romans 12:1-2; 2 Corinthians 8:1-3;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2 Corinthians 12:15</a:t>
            </a:r>
          </a:p>
          <a:p>
            <a:r>
              <a:rPr lang="en-US" sz="3200" u="sng" dirty="0">
                <a:latin typeface="Arial" pitchFamily="34" charset="0"/>
                <a:cs typeface="Arial" pitchFamily="34" charset="0"/>
              </a:rPr>
              <a:t>Contribution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1 Corinthians 16:1-2;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2 Corinthians 9:6-7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2744</TotalTime>
  <Words>331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Tahoma</vt:lpstr>
      <vt:lpstr>Times New Roman</vt:lpstr>
      <vt:lpstr>Crop</vt:lpstr>
      <vt:lpstr>Remember Who You Are</vt:lpstr>
      <vt:lpstr>PowerPoint Presentation</vt:lpstr>
      <vt:lpstr>PowerPoint Presentation</vt:lpstr>
      <vt:lpstr>PowerPoint Presentation</vt:lpstr>
      <vt:lpstr>After Conversion</vt:lpstr>
      <vt:lpstr>Remember Who You Are</vt:lpstr>
      <vt:lpstr>More Things To Remember</vt:lpstr>
      <vt:lpstr>God Wants You To …</vt:lpstr>
      <vt:lpstr>God Wants You To…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Who You Are (Part 1) (2)</dc:title>
  <dc:creator>Micky D. Galloway</dc:creator>
  <cp:lastModifiedBy>Richard Lidh</cp:lastModifiedBy>
  <cp:revision>35</cp:revision>
  <cp:lastPrinted>2022-02-13T23:08:47Z</cp:lastPrinted>
  <dcterms:created xsi:type="dcterms:W3CDTF">2004-12-24T16:34:01Z</dcterms:created>
  <dcterms:modified xsi:type="dcterms:W3CDTF">2022-02-13T23:08:54Z</dcterms:modified>
</cp:coreProperties>
</file>